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70" r:id="rId6"/>
    <p:sldId id="259" r:id="rId7"/>
    <p:sldId id="260" r:id="rId8"/>
    <p:sldId id="262" r:id="rId9"/>
    <p:sldId id="264" r:id="rId10"/>
    <p:sldId id="265" r:id="rId11"/>
    <p:sldId id="266" r:id="rId12"/>
    <p:sldId id="263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8C241A-47D7-4270-AF21-D781D4EFBF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D87F65C-9206-4481-9F2E-F3DF8764E1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8FDCD9E-29BE-4C25-8E58-0FEAA591B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F88C1-E6DB-4766-A380-5A3AD58AC04D}" type="datetimeFigureOut">
              <a:rPr lang="nl-BE" smtClean="0"/>
              <a:t>4/05/2019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392518F-EF17-4308-9702-08E4BE6F0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077F93E-AFF5-43B1-AE5F-2313F5F78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D0D54-6DA2-4268-9C06-FD92F21DF45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8122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35EBDD-659E-46BC-BC23-220A89F36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F8AF8F4-3BF2-40FC-934F-0375C1FF5A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7017749-2435-4B9D-9D95-49E324D84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F88C1-E6DB-4766-A380-5A3AD58AC04D}" type="datetimeFigureOut">
              <a:rPr lang="nl-BE" smtClean="0"/>
              <a:t>4/05/2019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0365B7A-202F-43A3-A5E1-FB0EEB324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4099E9B-C372-4DDB-B7CF-43CEF9EBD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D0D54-6DA2-4268-9C06-FD92F21DF45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9748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7A3BD079-351C-4728-8332-11FC57F681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EEB253B-1864-4F08-81DD-E19E9BA9A5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8D54C3D-C2E2-4D7D-B2FC-80B0BD558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F88C1-E6DB-4766-A380-5A3AD58AC04D}" type="datetimeFigureOut">
              <a:rPr lang="nl-BE" smtClean="0"/>
              <a:t>4/05/2019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4D7710E-62EF-4239-9A40-DFD2C587B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29499D4-7797-452C-AD6A-9D008E7A8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D0D54-6DA2-4268-9C06-FD92F21DF45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5105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E076C8-FFDD-4FCA-8DF3-A722AB09A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9591568-AD74-4173-8ABA-A949EE540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F2CA17-9488-4DC3-AD81-4A5E6F809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F88C1-E6DB-4766-A380-5A3AD58AC04D}" type="datetimeFigureOut">
              <a:rPr lang="nl-BE" smtClean="0"/>
              <a:t>4/05/2019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6C9A877-9C69-4FE3-9387-9A274FCE3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4E83F79-DE0A-4E8F-B505-1F5843C4C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D0D54-6DA2-4268-9C06-FD92F21DF45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786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599A17-A1BE-4A54-B047-8902EDE5F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B9908B8-DD3A-4F5B-AD9B-C4DF1113F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F6A0308-F892-41E5-AC95-983DDED46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F88C1-E6DB-4766-A380-5A3AD58AC04D}" type="datetimeFigureOut">
              <a:rPr lang="nl-BE" smtClean="0"/>
              <a:t>4/05/2019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6E1017E-9293-40C5-A5FB-9CDBC3445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83C551C-3A47-4C0E-982C-0B9EF85F8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D0D54-6DA2-4268-9C06-FD92F21DF45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0488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104268-99BC-468D-8A8D-A7A40EB3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8212C06-27ED-4C25-9A27-869F5AA0A4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6B3DBB2-1879-4286-BD44-4140A93004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416ED4C-1D43-4366-9371-CF3ED3941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F88C1-E6DB-4766-A380-5A3AD58AC04D}" type="datetimeFigureOut">
              <a:rPr lang="nl-BE" smtClean="0"/>
              <a:t>4/05/2019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76C4558-A232-4E94-B6B3-8D063899C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FD3C576-2C0B-4E22-A3F8-A191A514C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D0D54-6DA2-4268-9C06-FD92F21DF45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62016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46ACE9-FA4A-4583-A899-5958FCDF1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0500F69-527E-45B7-B58E-961C09F401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5DCCDDF-8386-46C6-BAFD-20025B709D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AFFB161-4642-4E6D-B902-89F7A60D82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5E593C9-3F7E-4F09-8320-5C40876445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7890220F-0DAA-4ECE-8548-FA1ED2D71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F88C1-E6DB-4766-A380-5A3AD58AC04D}" type="datetimeFigureOut">
              <a:rPr lang="nl-BE" smtClean="0"/>
              <a:t>4/05/2019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8455FEE-47B5-4FBA-8782-72DFFA00E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0485939A-5096-44D9-9FE9-2E09F2C49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D0D54-6DA2-4268-9C06-FD92F21DF45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46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FFDC56-F8DA-45EF-8D0B-C17CD510E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A24EC0F-7483-4949-BB79-84E552C72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F88C1-E6DB-4766-A380-5A3AD58AC04D}" type="datetimeFigureOut">
              <a:rPr lang="nl-BE" smtClean="0"/>
              <a:t>4/05/2019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092C57E-427D-45DA-ABD8-3676D56EB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B9A0F10-AFC6-4ADE-A058-E4A61BC0A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D0D54-6DA2-4268-9C06-FD92F21DF45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360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6D777A9-4D22-495E-BEB1-9297AB768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F88C1-E6DB-4766-A380-5A3AD58AC04D}" type="datetimeFigureOut">
              <a:rPr lang="nl-BE" smtClean="0"/>
              <a:t>4/05/2019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4B3DCD5D-9866-42BA-B471-DC371D486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47ED728-2B65-461D-8A1A-BE2FBA2F8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D0D54-6DA2-4268-9C06-FD92F21DF45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41749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2C8E14-C69B-4AE0-852A-C86DD5CCA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2C8E78F-104E-4091-B796-054E2138C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6E576A1-449A-4AAB-99C7-31721415D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DFC746B-85F6-46E3-B1C7-15941A82D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F88C1-E6DB-4766-A380-5A3AD58AC04D}" type="datetimeFigureOut">
              <a:rPr lang="nl-BE" smtClean="0"/>
              <a:t>4/05/2019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50C95AA-C8D1-41F7-86BC-727E34F16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EE7AE03-CE98-4E0C-BD4D-DA400EB54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D0D54-6DA2-4268-9C06-FD92F21DF45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9080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AB551B-262F-4FB0-8E90-305F71A35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F73644B9-64E3-4908-A238-32AB643BA3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2F022D5-67E9-473D-95C6-ED3B41556E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96AAE64-A815-445D-8388-3AA8BC556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F88C1-E6DB-4766-A380-5A3AD58AC04D}" type="datetimeFigureOut">
              <a:rPr lang="nl-BE" smtClean="0"/>
              <a:t>4/05/2019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65B467F-2014-47F9-9951-1298BFB1E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9943938-5F17-4C6C-96D5-6043FF326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D0D54-6DA2-4268-9C06-FD92F21DF45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37979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346C6606-8681-44CE-AE41-E562BB634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640FA7F-B5FC-49F3-90DE-C861B2694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827AF00-8E3B-4046-99E0-E628B5D0FA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7F88C1-E6DB-4766-A380-5A3AD58AC04D}" type="datetimeFigureOut">
              <a:rPr lang="nl-BE" smtClean="0"/>
              <a:t>4/05/2019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8CCEF31-FC37-4C03-9D3F-3C8306D616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E8C81DF-6471-4AD0-AE47-5235946DF7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D0D54-6DA2-4268-9C06-FD92F21DF45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7651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vloer, tafel, binnen&#10;&#10;Automatisch gegenereerde beschrijving">
            <a:extLst>
              <a:ext uri="{FF2B5EF4-FFF2-40B4-BE49-F238E27FC236}">
                <a16:creationId xmlns:a16="http://schemas.microsoft.com/office/drawing/2014/main" id="{2A8A7374-71D2-4A66-BD4D-A644A877A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96" b="89980" l="10000" r="91000">
                        <a14:foregroundMark x1="20545" y1="87758" x2="21364" y2="85737"/>
                        <a14:foregroundMark x1="14273" y1="77374" x2="16121" y2="72081"/>
                        <a14:foregroundMark x1="13788" y1="77535" x2="14273" y2="74869"/>
                        <a14:foregroundMark x1="13576" y1="85414" x2="17758" y2="85253"/>
                        <a14:foregroundMark x1="84030" y1="87758" x2="83576" y2="86667"/>
                        <a14:foregroundMark x1="90182" y1="78303" x2="91000" y2="81697"/>
                        <a14:foregroundMark x1="90303" y1="86828" x2="90667" y2="86667"/>
                        <a14:foregroundMark x1="32394" y1="68364" x2="43879" y2="68081"/>
                        <a14:foregroundMark x1="43879" y1="68081" x2="46121" y2="68202"/>
                        <a14:foregroundMark x1="62758" y1="68848" x2="66576" y2="68525"/>
                        <a14:foregroundMark x1="42515" y1="69293" x2="43788" y2="70061"/>
                        <a14:foregroundMark x1="60879" y1="71152" x2="64273" y2="68364"/>
                        <a14:foregroundMark x1="24030" y1="62343" x2="25091" y2="55192"/>
                        <a14:foregroundMark x1="25091" y1="55192" x2="29030" y2="53657"/>
                        <a14:foregroundMark x1="25879" y1="53818" x2="28788" y2="52566"/>
                        <a14:foregroundMark x1="76576" y1="56606" x2="80152" y2="62667"/>
                        <a14:foregroundMark x1="80152" y1="62667" x2="80182" y2="62788"/>
                        <a14:foregroundMark x1="75667" y1="53657" x2="80788" y2="55354"/>
                        <a14:foregroundMark x1="80788" y1="38747" x2="75909" y2="42061"/>
                        <a14:foregroundMark x1="75909" y1="42061" x2="75667" y2="41859"/>
                        <a14:foregroundMark x1="80788" y1="40606" x2="78455" y2="47273"/>
                        <a14:foregroundMark x1="74834" y1="49590" x2="72394" y2="51152"/>
                        <a14:foregroundMark x1="78455" y1="47273" x2="75326" y2="49276"/>
                        <a14:foregroundMark x1="77515" y1="36121" x2="73848" y2="31192"/>
                        <a14:foregroundMark x1="73848" y1="31192" x2="76818" y2="33939"/>
                        <a14:foregroundMark x1="80667" y1="37657" x2="77273" y2="32404"/>
                        <a14:foregroundMark x1="34152" y1="37535" x2="36485" y2="35677"/>
                        <a14:foregroundMark x1="46939" y1="26061" x2="34727" y2="25414"/>
                        <a14:foregroundMark x1="58788" y1="25253" x2="69606" y2="25737"/>
                        <a14:foregroundMark x1="33909" y1="35192" x2="37273" y2="34424"/>
                        <a14:foregroundMark x1="50879" y1="7596" x2="54061" y2="13657"/>
                        <a14:foregroundMark x1="54061" y1="13657" x2="55091" y2="20606"/>
                        <a14:foregroundMark x1="56818" y1="16606" x2="57758" y2="21414"/>
                        <a14:foregroundMark x1="48576" y1="16727" x2="45182" y2="24323"/>
                        <a14:foregroundMark x1="44394" y1="23111" x2="46939" y2="20323"/>
                        <a14:foregroundMark x1="48212" y1="77818" x2="52636" y2="77535"/>
                        <a14:foregroundMark x1="49727" y1="77980" x2="52758" y2="77818"/>
                        <a14:backgroundMark x1="10788" y1="86061" x2="15091" y2="87152"/>
                        <a14:backgroundMark x1="15667" y1="86061" x2="16818" y2="86990"/>
                        <a14:backgroundMark x1="88788" y1="88525" x2="90091" y2="87596"/>
                        <a14:backgroundMark x1="90667" y1="84040" x2="91576" y2="85253"/>
                        <a14:backgroundMark x1="74727" y1="51919" x2="76000" y2="51313"/>
                        <a14:backgroundMark x1="73212" y1="52727" x2="74152" y2="52242"/>
                        <a14:backgroundMark x1="73697" y1="45899" x2="74848" y2="48525"/>
                        <a14:backgroundMark x1="75424" y1="49455" x2="74848" y2="49616"/>
                        <a14:backgroundMark x1="74970" y1="49131" x2="74485" y2="49778"/>
                        <a14:backgroundMark x1="75424" y1="49010" x2="76364" y2="50545"/>
                        <a14:backgroundMark x1="74485" y1="50990" x2="74030" y2="49778"/>
                        <a14:backgroundMark x1="30667" y1="49131" x2="32182" y2="45253"/>
                        <a14:backgroundMark x1="32061" y1="51152" x2="33091" y2="48081"/>
                        <a14:backgroundMark x1="34152" y1="30384" x2="36242" y2="30384"/>
                        <a14:backgroundMark x1="38697" y1="33172" x2="40182" y2="29778"/>
                        <a14:backgroundMark x1="37970" y1="20768" x2="40424" y2="19838"/>
                        <a14:backgroundMark x1="43333" y1="11798" x2="46939" y2="14424"/>
                        <a14:backgroundMark x1="65091" y1="29616" x2="66697" y2="30545"/>
                        <a14:backgroundMark x1="67879" y1="30384" x2="69030" y2="33333"/>
                        <a14:backgroundMark x1="66485" y1="31475" x2="67970" y2="33495"/>
                        <a14:backgroundMark x1="51242" y1="17535" x2="51697" y2="19515"/>
                        <a14:backgroundMark x1="52061" y1="16889" x2="52182" y2="20162"/>
                        <a14:backgroundMark x1="47515" y1="22182" x2="48697" y2="22020"/>
                        <a14:backgroundMark x1="37182" y1="22182" x2="39485" y2="22020"/>
                        <a14:backgroundMark x1="42636" y1="29455" x2="43212" y2="29131"/>
                        <a14:backgroundMark x1="40879" y1="31313" x2="42636" y2="29131"/>
                        <a14:backgroundMark x1="55424" y1="16889" x2="55667" y2="18586"/>
                        <a14:backgroundMark x1="46939" y1="18465" x2="44848" y2="22343"/>
                        <a14:backgroundMark x1="56242" y1="22343" x2="56242" y2="20929"/>
                        <a14:backgroundMark x1="45879" y1="79677" x2="57061" y2="82061"/>
                        <a14:backgroundMark x1="57061" y1="82061" x2="52485" y2="86303"/>
                        <a14:backgroundMark x1="52485" y1="86303" x2="49970" y2="85414"/>
                        <a14:backgroundMark x1="49152" y1="79515" x2="53455" y2="79515"/>
                        <a14:backgroundMark x1="46485" y1="74101" x2="46485" y2="74101"/>
                        <a14:backgroundMark x1="46485" y1="74101" x2="46697" y2="73495"/>
                        <a14:backgroundMark x1="46939" y1="72727" x2="47061" y2="748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89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F8B4CC93-23F2-4EE6-8A96-D4E8F7F7DE9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38312" y="504825"/>
            <a:ext cx="8715375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671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Gerelateerde afbeelding">
            <a:extLst>
              <a:ext uri="{FF2B5EF4-FFF2-40B4-BE49-F238E27FC236}">
                <a16:creationId xmlns:a16="http://schemas.microsoft.com/office/drawing/2014/main" id="{4B8B3478-BF40-402F-AE62-B5422F3C1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867A3652-7CB2-49FF-9537-43AEEDFC109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88133" y="2707105"/>
            <a:ext cx="1676542" cy="112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731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Car Race">
            <a:extLst>
              <a:ext uri="{FF2B5EF4-FFF2-40B4-BE49-F238E27FC236}">
                <a16:creationId xmlns:a16="http://schemas.microsoft.com/office/drawing/2014/main" id="{C5F465E4-0E73-429B-8579-6377979ADB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4100" name="Picture 4" descr="Gerelateerde afbeelding">
            <a:extLst>
              <a:ext uri="{FF2B5EF4-FFF2-40B4-BE49-F238E27FC236}">
                <a16:creationId xmlns:a16="http://schemas.microsoft.com/office/drawing/2014/main" id="{041DC060-F5A8-4527-A421-BC6456ECD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9FD0A03D-030C-42A1-96BD-90AAF73462F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380959">
            <a:off x="342650" y="1399193"/>
            <a:ext cx="3012953" cy="202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20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Gerelateerde afbeelding">
            <a:extLst>
              <a:ext uri="{FF2B5EF4-FFF2-40B4-BE49-F238E27FC236}">
                <a16:creationId xmlns:a16="http://schemas.microsoft.com/office/drawing/2014/main" id="{6071CF9E-288C-4C80-B070-2EC64AEDA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111721D5-AA34-43D6-A7DD-0FF05838CA4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61298" y="4544108"/>
            <a:ext cx="2895324" cy="201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61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Afbeeldingsresultaat voor super car lineup">
            <a:extLst>
              <a:ext uri="{FF2B5EF4-FFF2-40B4-BE49-F238E27FC236}">
                <a16:creationId xmlns:a16="http://schemas.microsoft.com/office/drawing/2014/main" id="{A4492EAF-9450-4920-8F75-4D34661B9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86509CC3-5CD8-423E-B68C-83B60596003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01941" y="2534835"/>
            <a:ext cx="4588118" cy="31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403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Afbeeldingsresultaat voor super car lineup">
            <a:extLst>
              <a:ext uri="{FF2B5EF4-FFF2-40B4-BE49-F238E27FC236}">
                <a16:creationId xmlns:a16="http://schemas.microsoft.com/office/drawing/2014/main" id="{A4492EAF-9450-4920-8F75-4D34661B9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86509CC3-5CD8-423E-B68C-83B60596003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99329" y="4709416"/>
            <a:ext cx="2793341" cy="1944654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1F651FAC-FD15-40CF-B7F0-7476C808827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116" y="4143931"/>
            <a:ext cx="2108150" cy="141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30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D182B034-8783-4E9E-B0C1-102D7192880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62" b="91892" l="6767" r="90351">
                        <a14:foregroundMark x1="14411" y1="74955" x2="10150" y2="81081"/>
                        <a14:foregroundMark x1="10150" y1="81081" x2="8647" y2="89910"/>
                        <a14:foregroundMark x1="8647" y1="89910" x2="15038" y2="92973"/>
                        <a14:foregroundMark x1="15038" y1="92973" x2="20927" y2="92432"/>
                        <a14:foregroundMark x1="20927" y1="92432" x2="21805" y2="89730"/>
                        <a14:foregroundMark x1="6892" y1="91532" x2="7143" y2="89910"/>
                        <a14:foregroundMark x1="7393" y1="81441" x2="8145" y2="80180"/>
                        <a14:foregroundMark x1="11278" y1="75856" x2="15288" y2="70450"/>
                        <a14:foregroundMark x1="12657" y1="73153" x2="10777" y2="71892"/>
                        <a14:foregroundMark x1="11529" y1="73874" x2="7393" y2="80180"/>
                        <a14:foregroundMark x1="7393" y1="80180" x2="7143" y2="82342"/>
                        <a14:foregroundMark x1="73183" y1="85766" x2="76692" y2="92793"/>
                        <a14:foregroundMark x1="76692" y1="92793" x2="88722" y2="93694"/>
                        <a14:foregroundMark x1="88722" y1="93694" x2="90476" y2="85405"/>
                        <a14:foregroundMark x1="90476" y1="85405" x2="88596" y2="77477"/>
                        <a14:foregroundMark x1="88596" y1="77477" x2="85088" y2="76036"/>
                        <a14:foregroundMark x1="28697" y1="43243" x2="28947" y2="34414"/>
                        <a14:foregroundMark x1="28947" y1="34414" x2="29073" y2="34054"/>
                        <a14:foregroundMark x1="40977" y1="20180" x2="42857" y2="14414"/>
                        <a14:foregroundMark x1="42105" y1="17117" x2="42982" y2="14955"/>
                        <a14:foregroundMark x1="46390" y1="8612" x2="46430" y2="8083"/>
                        <a14:foregroundMark x1="46115" y1="12252" x2="46315" y2="9615"/>
                        <a14:foregroundMark x1="49496" y1="8691" x2="50627" y2="10631"/>
                        <a14:foregroundMark x1="49046" y1="7919" x2="49270" y2="8303"/>
                        <a14:foregroundMark x1="50627" y1="10631" x2="51128" y2="12613"/>
                        <a14:foregroundMark x1="71679" y1="64865" x2="74687" y2="68649"/>
                        <a14:foregroundMark x1="75940" y1="69910" x2="70802" y2="65225"/>
                        <a14:foregroundMark x1="70802" y1="65225" x2="75689" y2="68468"/>
                        <a14:foregroundMark x1="75188" y1="68288" x2="75063" y2="68649"/>
                        <a14:foregroundMark x1="74311" y1="68288" x2="73058" y2="66306"/>
                        <a14:foregroundMark x1="72682" y1="67387" x2="72682" y2="67387"/>
                        <a14:foregroundMark x1="71679" y1="62883" x2="73058" y2="71171"/>
                        <a14:foregroundMark x1="73058" y1="71171" x2="72306" y2="62703"/>
                        <a14:foregroundMark x1="72306" y1="62703" x2="71554" y2="62342"/>
                        <a14:foregroundMark x1="72306" y1="63964" x2="72431" y2="65405"/>
                        <a14:foregroundMark x1="72932" y1="66486" x2="72932" y2="66486"/>
                        <a14:foregroundMark x1="73684" y1="67207" x2="73684" y2="67207"/>
                        <a14:foregroundMark x1="74937" y1="65766" x2="75063" y2="68468"/>
                        <a14:foregroundMark x1="75689" y1="68288" x2="73308" y2="67387"/>
                        <a14:foregroundMark x1="76692" y1="69910" x2="72306" y2="65405"/>
                        <a14:foregroundMark x1="47306" y1="2904" x2="46867" y2="2162"/>
                        <a14:foregroundMark x1="48041" y1="4144" x2="47603" y2="3405"/>
                        <a14:foregroundMark x1="49749" y1="7027" x2="48575" y2="5045"/>
                        <a14:foregroundMark x1="46115" y1="5045" x2="46115" y2="7748"/>
                        <a14:foregroundMark x1="46115" y1="3243" x2="46115" y2="4144"/>
                        <a14:foregroundMark x1="42982" y1="23423" x2="45113" y2="22523"/>
                        <a14:foregroundMark x1="71053" y1="64505" x2="71930" y2="66667"/>
                        <a14:backgroundMark x1="44862" y1="15495" x2="45614" y2="15676"/>
                        <a14:backgroundMark x1="48120" y1="8468" x2="47368" y2="7928"/>
                        <a14:backgroundMark x1="48247" y1="7117" x2="48967" y2="7175"/>
                        <a14:backgroundMark x1="49123" y1="8468" x2="49373" y2="8829"/>
                        <a14:backgroundMark x1="46992" y1="8108" x2="46963" y2="7748"/>
                        <a14:backgroundMark x1="47494" y1="4144" x2="47494" y2="5045"/>
                        <a14:backgroundMark x1="47118" y1="3063" x2="47368" y2="3604"/>
                        <a14:backgroundMark x1="52130" y1="7928" x2="52005" y2="8468"/>
                        <a14:backgroundMark x1="51880" y1="7027" x2="51880" y2="8468"/>
                        <a14:backgroundMark x1="43609" y1="18378" x2="44987" y2="18198"/>
                        <a14:backgroundMark x1="46115" y1="19279" x2="44361" y2="18378"/>
                        <a14:backgroundMark x1="42732" y1="20360" x2="43985" y2="19279"/>
                        <a14:backgroundMark x1="61153" y1="20360" x2="61654" y2="20360"/>
                        <a14:backgroundMark x1="61654" y1="20360" x2="62155" y2="20541"/>
                        <a14:backgroundMark x1="63033" y1="19640" x2="63033" y2="18739"/>
                        <a14:backgroundMark x1="64035" y1="18559" x2="65163" y2="17297"/>
                        <a14:backgroundMark x1="67043" y1="15135" x2="67669" y2="18919"/>
                        <a14:backgroundMark x1="59774" y1="18919" x2="62657" y2="19820"/>
                        <a14:backgroundMark x1="62406" y1="16757" x2="63409" y2="16757"/>
                        <a14:backgroundMark x1="59023" y1="20180" x2="60526" y2="19820"/>
                        <a14:backgroundMark x1="58647" y1="27928" x2="59023" y2="28468"/>
                        <a14:backgroundMark x1="58271" y1="26126" x2="58396" y2="26126"/>
                        <a14:backgroundMark x1="41980" y1="29009" x2="42481" y2="28468"/>
                        <a14:backgroundMark x1="42982" y1="28288" x2="43484" y2="28108"/>
                        <a14:backgroundMark x1="42481" y1="26486" x2="42982" y2="26126"/>
                        <a14:backgroundMark x1="48371" y1="18378" x2="48371" y2="19279"/>
                        <a14:backgroundMark x1="50376" y1="20360" x2="50752" y2="20541"/>
                        <a14:backgroundMark x1="49373" y1="18559" x2="48997" y2="19640"/>
                        <a14:backgroundMark x1="50501" y1="19279" x2="50501" y2="2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95525" y="785812"/>
            <a:ext cx="8260586" cy="574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90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FCDDDD1C-EC10-42F1-907C-BFCB86407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12" y="395287"/>
            <a:ext cx="8715375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72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fbeeldingsresultaat voor race circuit start line">
            <a:extLst>
              <a:ext uri="{FF2B5EF4-FFF2-40B4-BE49-F238E27FC236}">
                <a16:creationId xmlns:a16="http://schemas.microsoft.com/office/drawing/2014/main" id="{AEC3264C-12BA-4813-ACE0-0956B0FB36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47C997FB-64F8-4A26-A583-4803D24BF04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05571" y="3616863"/>
            <a:ext cx="2597597" cy="180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151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fbeeldingsresultaat voor race circuit start line">
            <a:extLst>
              <a:ext uri="{FF2B5EF4-FFF2-40B4-BE49-F238E27FC236}">
                <a16:creationId xmlns:a16="http://schemas.microsoft.com/office/drawing/2014/main" id="{AEC3264C-12BA-4813-ACE0-0956B0FB36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47C997FB-64F8-4A26-A583-4803D24BF04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74509" y="3211101"/>
            <a:ext cx="1598431" cy="111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9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44444E-6 L -3.95833E-6 1.40625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030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4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fbeeldingsresultaat voor race circuit start line">
            <a:extLst>
              <a:ext uri="{FF2B5EF4-FFF2-40B4-BE49-F238E27FC236}">
                <a16:creationId xmlns:a16="http://schemas.microsoft.com/office/drawing/2014/main" id="{75768197-9341-4F3D-8CDF-F910E93E24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20" b="441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04434A7-9648-431C-BD86-FFBF3A6F7F9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06730" y="3120016"/>
            <a:ext cx="2257048" cy="1571301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F660366E-9E37-4D45-A265-A8BD5FBBEBE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1436773">
            <a:off x="2936584" y="3120017"/>
            <a:ext cx="2257048" cy="157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208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fbeeldingsresultaat voor race circuit start line">
            <a:extLst>
              <a:ext uri="{FF2B5EF4-FFF2-40B4-BE49-F238E27FC236}">
                <a16:creationId xmlns:a16="http://schemas.microsoft.com/office/drawing/2014/main" id="{AB6C3014-7C2F-4295-9C50-22D1C46FAC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6" r="1774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E0CE2178-4476-4E5D-98F0-3FE0B45439D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56237" y="3429000"/>
            <a:ext cx="2193430" cy="152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53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fbeeldingsresultaat voor race circuit start line">
            <a:extLst>
              <a:ext uri="{FF2B5EF4-FFF2-40B4-BE49-F238E27FC236}">
                <a16:creationId xmlns:a16="http://schemas.microsoft.com/office/drawing/2014/main" id="{B4CE7946-296F-41D4-AC8F-D7A2405D4F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2C6C9C9-83BF-4A6C-A1BF-C1735C6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524" y="1"/>
            <a:ext cx="7295477" cy="6853457"/>
          </a:xfrm>
          <a:custGeom>
            <a:avLst/>
            <a:gdLst>
              <a:gd name="connsiteX0" fmla="*/ 2113864 w 7295477"/>
              <a:gd name="connsiteY0" fmla="*/ 0 h 6853457"/>
              <a:gd name="connsiteX1" fmla="*/ 5731689 w 7295477"/>
              <a:gd name="connsiteY1" fmla="*/ 0 h 6853457"/>
              <a:gd name="connsiteX2" fmla="*/ 5792604 w 7295477"/>
              <a:gd name="connsiteY2" fmla="*/ 31199 h 6853457"/>
              <a:gd name="connsiteX3" fmla="*/ 7277638 w 7295477"/>
              <a:gd name="connsiteY3" fmla="*/ 1446415 h 6853457"/>
              <a:gd name="connsiteX4" fmla="*/ 7295477 w 7295477"/>
              <a:gd name="connsiteY4" fmla="*/ 1478103 h 6853457"/>
              <a:gd name="connsiteX5" fmla="*/ 7295477 w 7295477"/>
              <a:gd name="connsiteY5" fmla="*/ 5482224 h 6853457"/>
              <a:gd name="connsiteX6" fmla="*/ 7195301 w 7295477"/>
              <a:gd name="connsiteY6" fmla="*/ 5644337 h 6853457"/>
              <a:gd name="connsiteX7" fmla="*/ 5956878 w 7295477"/>
              <a:gd name="connsiteY7" fmla="*/ 6835380 h 6853457"/>
              <a:gd name="connsiteX8" fmla="*/ 5925438 w 7295477"/>
              <a:gd name="connsiteY8" fmla="*/ 6853457 h 6853457"/>
              <a:gd name="connsiteX9" fmla="*/ 1920114 w 7295477"/>
              <a:gd name="connsiteY9" fmla="*/ 6853457 h 6853457"/>
              <a:gd name="connsiteX10" fmla="*/ 1888674 w 7295477"/>
              <a:gd name="connsiteY10" fmla="*/ 6835380 h 6853457"/>
              <a:gd name="connsiteX11" fmla="*/ 0 w 7295477"/>
              <a:gd name="connsiteY11" fmla="*/ 3480517 h 6853457"/>
              <a:gd name="connsiteX12" fmla="*/ 2052949 w 7295477"/>
              <a:gd name="connsiteY12" fmla="*/ 31199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5477" h="6853457">
                <a:moveTo>
                  <a:pt x="2113864" y="0"/>
                </a:moveTo>
                <a:lnTo>
                  <a:pt x="5731689" y="0"/>
                </a:lnTo>
                <a:lnTo>
                  <a:pt x="5792604" y="31199"/>
                </a:lnTo>
                <a:cubicBezTo>
                  <a:pt x="6404018" y="363339"/>
                  <a:pt x="6917255" y="853303"/>
                  <a:pt x="7277638" y="1446415"/>
                </a:cubicBezTo>
                <a:lnTo>
                  <a:pt x="7295477" y="1478103"/>
                </a:lnTo>
                <a:lnTo>
                  <a:pt x="7295477" y="5482224"/>
                </a:lnTo>
                <a:lnTo>
                  <a:pt x="7195301" y="5644337"/>
                </a:lnTo>
                <a:cubicBezTo>
                  <a:pt x="6875688" y="6126745"/>
                  <a:pt x="6452261" y="6534378"/>
                  <a:pt x="5956878" y="6835380"/>
                </a:cubicBezTo>
                <a:lnTo>
                  <a:pt x="5925438" y="6853457"/>
                </a:lnTo>
                <a:lnTo>
                  <a:pt x="1920114" y="6853457"/>
                </a:lnTo>
                <a:lnTo>
                  <a:pt x="1888674" y="6835380"/>
                </a:lnTo>
                <a:cubicBezTo>
                  <a:pt x="756370" y="6147375"/>
                  <a:pt x="0" y="4902276"/>
                  <a:pt x="0" y="3480517"/>
                </a:cubicBezTo>
                <a:cubicBezTo>
                  <a:pt x="0" y="1991056"/>
                  <a:pt x="830121" y="695479"/>
                  <a:pt x="2052949" y="3119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Afbeelding 5" descr="Afbeelding met vloer, lucht&#10;&#10;Automatisch gegenereerde beschrijving">
            <a:extLst>
              <a:ext uri="{FF2B5EF4-FFF2-40B4-BE49-F238E27FC236}">
                <a16:creationId xmlns:a16="http://schemas.microsoft.com/office/drawing/2014/main" id="{868F5A40-69F2-451A-86B3-72CB572F8E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r="12487" b="1"/>
          <a:stretch/>
        </p:blipFill>
        <p:spPr>
          <a:xfrm>
            <a:off x="5063089" y="1"/>
            <a:ext cx="7128913" cy="6853457"/>
          </a:xfrm>
          <a:custGeom>
            <a:avLst/>
            <a:gdLst>
              <a:gd name="connsiteX0" fmla="*/ 2343548 w 7128913"/>
              <a:gd name="connsiteY0" fmla="*/ 0 h 6853457"/>
              <a:gd name="connsiteX1" fmla="*/ 5168877 w 7128913"/>
              <a:gd name="connsiteY1" fmla="*/ 0 h 6853457"/>
              <a:gd name="connsiteX2" fmla="*/ 5218299 w 7128913"/>
              <a:gd name="connsiteY2" fmla="*/ 19487 h 6853457"/>
              <a:gd name="connsiteX3" fmla="*/ 7014769 w 7128913"/>
              <a:gd name="connsiteY3" fmla="*/ 1610837 h 6853457"/>
              <a:gd name="connsiteX4" fmla="*/ 7128913 w 7128913"/>
              <a:gd name="connsiteY4" fmla="*/ 1827198 h 6853457"/>
              <a:gd name="connsiteX5" fmla="*/ 7128913 w 7128913"/>
              <a:gd name="connsiteY5" fmla="*/ 5131581 h 6853457"/>
              <a:gd name="connsiteX6" fmla="*/ 7091067 w 7128913"/>
              <a:gd name="connsiteY6" fmla="*/ 5210750 h 6853457"/>
              <a:gd name="connsiteX7" fmla="*/ 5546646 w 7128913"/>
              <a:gd name="connsiteY7" fmla="*/ 6783375 h 6853457"/>
              <a:gd name="connsiteX8" fmla="*/ 5409811 w 7128913"/>
              <a:gd name="connsiteY8" fmla="*/ 6853457 h 6853457"/>
              <a:gd name="connsiteX9" fmla="*/ 2102613 w 7128913"/>
              <a:gd name="connsiteY9" fmla="*/ 6853457 h 6853457"/>
              <a:gd name="connsiteX10" fmla="*/ 1965779 w 7128913"/>
              <a:gd name="connsiteY10" fmla="*/ 6783375 h 6853457"/>
              <a:gd name="connsiteX11" fmla="*/ 0 w 7128913"/>
              <a:gd name="connsiteY11" fmla="*/ 3480517 h 6853457"/>
              <a:gd name="connsiteX12" fmla="*/ 2294125 w 7128913"/>
              <a:gd name="connsiteY12" fmla="*/ 19487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69124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6EA42018-DAE9-4195-B267-CD13581C684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1BEB8"/>
              </a:clrFrom>
              <a:clrTo>
                <a:srgbClr val="D1BEB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6262" y="614362"/>
            <a:ext cx="11039475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790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0</Words>
  <Application>Microsoft Office PowerPoint</Application>
  <PresentationFormat>Breedbeeld</PresentationFormat>
  <Paragraphs>0</Paragraphs>
  <Slides>15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Daan Delabie</dc:creator>
  <cp:lastModifiedBy>Daan Delabie</cp:lastModifiedBy>
  <cp:revision>5</cp:revision>
  <dcterms:created xsi:type="dcterms:W3CDTF">2019-05-04T09:13:27Z</dcterms:created>
  <dcterms:modified xsi:type="dcterms:W3CDTF">2019-05-04T09:50:40Z</dcterms:modified>
</cp:coreProperties>
</file>